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4" r:id="rId2"/>
    <p:sldId id="266" r:id="rId3"/>
    <p:sldId id="268" r:id="rId4"/>
    <p:sldId id="269" r:id="rId5"/>
    <p:sldId id="270" r:id="rId6"/>
    <p:sldId id="271" r:id="rId7"/>
    <p:sldId id="267" r:id="rId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oli" initials="JL" lastIdx="3" clrIdx="0">
    <p:extLst>
      <p:ext uri="{19B8F6BF-5375-455C-9EA6-DF929625EA0E}">
        <p15:presenceInfo xmlns:p15="http://schemas.microsoft.com/office/powerpoint/2012/main" userId="8c7f33e5c8fa5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CC"/>
    <a:srgbClr val="AFEEEE"/>
    <a:srgbClr val="53C6C0"/>
    <a:srgbClr val="2BA02B"/>
    <a:srgbClr val="9467BD"/>
    <a:srgbClr val="D52223"/>
    <a:srgbClr val="D62728"/>
    <a:srgbClr val="1F77B4"/>
    <a:srgbClr val="FF7F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3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210DE-8262-4BF2-8C0C-F7AD758E25D0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D06CF-5943-4AC2-B9CF-6C71D0F3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7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5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8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6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0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5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9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3BC1C-2157-4A5E-826B-BB4D5C463D1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D0349-C1E7-4132-82A3-D6E9D0CE5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9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693637"/>
            <a:ext cx="5915025" cy="61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LM1 Thermo-Calc simulation comparison to BSE 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48C59F-4D7A-46A9-95C1-14CE082F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34193"/>
              </p:ext>
            </p:extLst>
          </p:nvPr>
        </p:nvGraphicFramePr>
        <p:xfrm>
          <a:off x="530817" y="6314256"/>
          <a:ext cx="5769245" cy="1646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390">
                  <a:extLst>
                    <a:ext uri="{9D8B030D-6E8A-4147-A177-3AD203B41FA5}">
                      <a16:colId xmlns:a16="http://schemas.microsoft.com/office/drawing/2014/main" val="4121209059"/>
                    </a:ext>
                  </a:extLst>
                </a:gridCol>
                <a:gridCol w="748390">
                  <a:extLst>
                    <a:ext uri="{9D8B030D-6E8A-4147-A177-3AD203B41FA5}">
                      <a16:colId xmlns:a16="http://schemas.microsoft.com/office/drawing/2014/main" val="332721682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32630284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51624920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262778349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152416954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862503908"/>
                    </a:ext>
                  </a:extLst>
                </a:gridCol>
              </a:tblGrid>
              <a:tr h="358973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1219181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Thermo-Calc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BCC B2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0162722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C14 Laves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3583132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EDX Measured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Matrix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868860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656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D1660-DD4E-48C5-8DFA-E261A491A916}"/>
              </a:ext>
            </a:extLst>
          </p:cNvPr>
          <p:cNvSpPr txBox="1">
            <a:spLocks/>
          </p:cNvSpPr>
          <p:nvPr/>
        </p:nvSpPr>
        <p:spPr>
          <a:xfrm>
            <a:off x="363785" y="5776076"/>
            <a:ext cx="6218485" cy="61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LM1 Phase Compositions at 1200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8E00DE-F1FE-4DF7-803C-C77777833E3B}"/>
              </a:ext>
            </a:extLst>
          </p:cNvPr>
          <p:cNvGrpSpPr/>
          <p:nvPr/>
        </p:nvGrpSpPr>
        <p:grpSpPr>
          <a:xfrm>
            <a:off x="113561" y="263921"/>
            <a:ext cx="6630878" cy="3104003"/>
            <a:chOff x="113561" y="258964"/>
            <a:chExt cx="6630878" cy="31040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766EA5-1E35-423E-A8EC-49FB6A4B9E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3561" y="258964"/>
              <a:ext cx="6630878" cy="3104003"/>
              <a:chOff x="209679" y="312434"/>
              <a:chExt cx="6527243" cy="30554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9C68BE4-53B8-4A24-9271-7CA5EF1EE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679" y="312434"/>
                <a:ext cx="3205760" cy="3055490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fabric&#10;&#10;Description automatically generated">
                <a:extLst>
                  <a:ext uri="{FF2B5EF4-FFF2-40B4-BE49-F238E27FC236}">
                    <a16:creationId xmlns:a16="http://schemas.microsoft.com/office/drawing/2014/main" id="{FA6CF7BC-49C7-41D1-A065-A577C1C3E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15439" y="312434"/>
                <a:ext cx="3321483" cy="2870461"/>
              </a:xfrm>
              <a:prstGeom prst="rect">
                <a:avLst/>
              </a:prstGeom>
            </p:spPr>
          </p:pic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951BB8C-8601-4DFF-8EC0-9820E46A8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823" y="2853266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35735-B2BC-4B2E-AC4A-4234C1721B42}"/>
                </a:ext>
              </a:extLst>
            </p:cNvPr>
            <p:cNvSpPr txBox="1"/>
            <p:nvPr/>
          </p:nvSpPr>
          <p:spPr>
            <a:xfrm>
              <a:off x="5659120" y="2805668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71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03" y="3597492"/>
            <a:ext cx="6107123" cy="61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LM2 Thermo-Calc simulation comparison to BSE image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2463F1-FFC3-487C-A42F-D23331D19246}"/>
              </a:ext>
            </a:extLst>
          </p:cNvPr>
          <p:cNvGrpSpPr/>
          <p:nvPr/>
        </p:nvGrpSpPr>
        <p:grpSpPr>
          <a:xfrm>
            <a:off x="116919" y="264547"/>
            <a:ext cx="6636077" cy="3108959"/>
            <a:chOff x="116919" y="264547"/>
            <a:chExt cx="6636077" cy="31089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E720A9-A552-4DBD-86F7-F447E6EA3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919" y="264547"/>
              <a:ext cx="6636077" cy="3108959"/>
              <a:chOff x="60841" y="264546"/>
              <a:chExt cx="6624162" cy="31033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4224FC7-2903-4D67-9D3E-8EEF97665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841" y="264546"/>
                <a:ext cx="3256003" cy="3103377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building, small, kite, side&#10;&#10;Description automatically generated">
                <a:extLst>
                  <a:ext uri="{FF2B5EF4-FFF2-40B4-BE49-F238E27FC236}">
                    <a16:creationId xmlns:a16="http://schemas.microsoft.com/office/drawing/2014/main" id="{BCE3B56B-31B9-4C95-A236-AD14283F19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16844" y="264546"/>
                <a:ext cx="3368159" cy="2905228"/>
              </a:xfrm>
              <a:prstGeom prst="rect">
                <a:avLst/>
              </a:prstGeom>
            </p:spPr>
          </p:pic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4BBF43-D666-4286-A168-5022550B7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823" y="2853266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91CA-9BD5-4FB4-AAF3-6FA0FB6BCCEB}"/>
                </a:ext>
              </a:extLst>
            </p:cNvPr>
            <p:cNvSpPr txBox="1"/>
            <p:nvPr/>
          </p:nvSpPr>
          <p:spPr>
            <a:xfrm>
              <a:off x="5659120" y="2805668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0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693637"/>
            <a:ext cx="5915025" cy="1033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LM3 Thermo-Calc simulation comparison to BSE image.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48C59F-4D7A-46A9-95C1-14CE082F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37435"/>
              </p:ext>
            </p:extLst>
          </p:nvPr>
        </p:nvGraphicFramePr>
        <p:xfrm>
          <a:off x="530817" y="6314256"/>
          <a:ext cx="5769245" cy="14969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390">
                  <a:extLst>
                    <a:ext uri="{9D8B030D-6E8A-4147-A177-3AD203B41FA5}">
                      <a16:colId xmlns:a16="http://schemas.microsoft.com/office/drawing/2014/main" val="4121209059"/>
                    </a:ext>
                  </a:extLst>
                </a:gridCol>
                <a:gridCol w="748390">
                  <a:extLst>
                    <a:ext uri="{9D8B030D-6E8A-4147-A177-3AD203B41FA5}">
                      <a16:colId xmlns:a16="http://schemas.microsoft.com/office/drawing/2014/main" val="332721682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32630284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51624920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262778349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152416954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862503908"/>
                    </a:ext>
                  </a:extLst>
                </a:gridCol>
              </a:tblGrid>
              <a:tr h="358973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1219181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Thermo-Calc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BCC B2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0162722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3583132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EDX Measured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868860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656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D1660-DD4E-48C5-8DFA-E261A491A916}"/>
              </a:ext>
            </a:extLst>
          </p:cNvPr>
          <p:cNvSpPr txBox="1">
            <a:spLocks/>
          </p:cNvSpPr>
          <p:nvPr/>
        </p:nvSpPr>
        <p:spPr>
          <a:xfrm>
            <a:off x="363785" y="5776076"/>
            <a:ext cx="6218485" cy="61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2. LM3 Phase Compositions at 1200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AEB99F-F83A-44DF-945A-46E6EE040390}"/>
              </a:ext>
            </a:extLst>
          </p:cNvPr>
          <p:cNvGrpSpPr/>
          <p:nvPr/>
        </p:nvGrpSpPr>
        <p:grpSpPr>
          <a:xfrm>
            <a:off x="83761" y="290101"/>
            <a:ext cx="6636078" cy="3108960"/>
            <a:chOff x="83761" y="290101"/>
            <a:chExt cx="6636078" cy="31089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912C8E8-DB12-4CA6-A416-F707A5AB90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761" y="290101"/>
              <a:ext cx="6636078" cy="3108960"/>
              <a:chOff x="72595" y="290101"/>
              <a:chExt cx="6690478" cy="3134446"/>
            </a:xfrm>
          </p:grpSpPr>
          <p:pic>
            <p:nvPicPr>
              <p:cNvPr id="5" name="Picture 4" descr="A picture containing outdoor, bird, flying, water&#10;&#10;Description automatically generated">
                <a:extLst>
                  <a:ext uri="{FF2B5EF4-FFF2-40B4-BE49-F238E27FC236}">
                    <a16:creationId xmlns:a16="http://schemas.microsoft.com/office/drawing/2014/main" id="{3885C146-19C3-420E-84B0-5E5DC55AE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61194" y="290101"/>
                <a:ext cx="3401879" cy="29415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B6F7EFE-7A83-4140-9DD7-A3646E60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95" y="290101"/>
                <a:ext cx="3288599" cy="3134446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F44B76-886A-430B-B984-2DF42E9D8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23" y="2885970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FF8516-D95F-441E-A561-97189BE1BD61}"/>
                </a:ext>
              </a:extLst>
            </p:cNvPr>
            <p:cNvSpPr txBox="1"/>
            <p:nvPr/>
          </p:nvSpPr>
          <p:spPr>
            <a:xfrm>
              <a:off x="5618220" y="2838372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4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429969"/>
            <a:ext cx="5915025" cy="61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LM4 Thermo-Calc simulation comparison to BSE image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79D32-52ED-4397-B96B-9E9C6B5225D3}"/>
              </a:ext>
            </a:extLst>
          </p:cNvPr>
          <p:cNvGrpSpPr/>
          <p:nvPr/>
        </p:nvGrpSpPr>
        <p:grpSpPr>
          <a:xfrm>
            <a:off x="145045" y="155498"/>
            <a:ext cx="6636078" cy="3108960"/>
            <a:chOff x="145045" y="155498"/>
            <a:chExt cx="6636078" cy="31089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BF56E27-7F63-42E9-A370-60E02805D6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045" y="155498"/>
              <a:ext cx="6636078" cy="3108960"/>
              <a:chOff x="-684115" y="109004"/>
              <a:chExt cx="7441190" cy="3486150"/>
            </a:xfrm>
          </p:grpSpPr>
          <p:pic>
            <p:nvPicPr>
              <p:cNvPr id="5" name="Picture 4" descr="A picture containing outdoor, building, photo, large&#10;&#10;Description automatically generated">
                <a:extLst>
                  <a:ext uri="{FF2B5EF4-FFF2-40B4-BE49-F238E27FC236}">
                    <a16:creationId xmlns:a16="http://schemas.microsoft.com/office/drawing/2014/main" id="{52A6DA27-855E-4A16-A23E-ABDBC4644B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73485" y="109004"/>
                <a:ext cx="3783590" cy="327182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140379-2A6C-4183-8AB8-473FE7692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4115" y="109004"/>
                <a:ext cx="3657600" cy="3486150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DAC745-68B8-4C86-A9D6-33A8A9A9F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89" y="2680903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EF8D-CCEA-4FB4-BAA4-8E0C858B2FD4}"/>
                </a:ext>
              </a:extLst>
            </p:cNvPr>
            <p:cNvSpPr txBox="1"/>
            <p:nvPr/>
          </p:nvSpPr>
          <p:spPr>
            <a:xfrm>
              <a:off x="5655186" y="2633305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4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693637"/>
            <a:ext cx="5915025" cy="118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LM5 Thermo-Calc simulation comparison to BSE image.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48C59F-4D7A-46A9-95C1-14CE082F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07218"/>
              </p:ext>
            </p:extLst>
          </p:nvPr>
        </p:nvGraphicFramePr>
        <p:xfrm>
          <a:off x="530817" y="6314256"/>
          <a:ext cx="5769245" cy="1646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390">
                  <a:extLst>
                    <a:ext uri="{9D8B030D-6E8A-4147-A177-3AD203B41FA5}">
                      <a16:colId xmlns:a16="http://schemas.microsoft.com/office/drawing/2014/main" val="4121209059"/>
                    </a:ext>
                  </a:extLst>
                </a:gridCol>
                <a:gridCol w="748390">
                  <a:extLst>
                    <a:ext uri="{9D8B030D-6E8A-4147-A177-3AD203B41FA5}">
                      <a16:colId xmlns:a16="http://schemas.microsoft.com/office/drawing/2014/main" val="332721682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32630284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51624920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262778349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152416954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862503908"/>
                    </a:ext>
                  </a:extLst>
                </a:gridCol>
              </a:tblGrid>
              <a:tr h="358973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1219181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Thermo-Calc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BCC B2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0162722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MN52NI29SI19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3583132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EDX Measured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868860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656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D1660-DD4E-48C5-8DFA-E261A491A916}"/>
              </a:ext>
            </a:extLst>
          </p:cNvPr>
          <p:cNvSpPr txBox="1">
            <a:spLocks/>
          </p:cNvSpPr>
          <p:nvPr/>
        </p:nvSpPr>
        <p:spPr>
          <a:xfrm>
            <a:off x="363785" y="5776076"/>
            <a:ext cx="6218485" cy="61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3. LM5 Phase Compositions at 1200 °C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07A10B-B79B-40AB-9025-18B9FA4E5048}"/>
              </a:ext>
            </a:extLst>
          </p:cNvPr>
          <p:cNvGrpSpPr/>
          <p:nvPr/>
        </p:nvGrpSpPr>
        <p:grpSpPr>
          <a:xfrm>
            <a:off x="191240" y="467775"/>
            <a:ext cx="6636077" cy="3108960"/>
            <a:chOff x="191240" y="467775"/>
            <a:chExt cx="6636077" cy="31089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77F74E-9BB5-47ED-8C31-A6F59F8BF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1240" y="467775"/>
              <a:ext cx="6636077" cy="3108960"/>
              <a:chOff x="191240" y="467775"/>
              <a:chExt cx="6587048" cy="30859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E6EA644-7BA2-4B46-8DF3-F6EA45DC7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1240" y="467775"/>
                <a:ext cx="3237760" cy="3085990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photo, side, rug&#10;&#10;Description automatically generated">
                <a:extLst>
                  <a:ext uri="{FF2B5EF4-FFF2-40B4-BE49-F238E27FC236}">
                    <a16:creationId xmlns:a16="http://schemas.microsoft.com/office/drawing/2014/main" id="{FF7A1768-EA8D-41B7-94F1-B0CF1A6DA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29000" y="467775"/>
                <a:ext cx="3349288" cy="2890485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8FC59-93D8-4B86-85E6-C653CD6DD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9780" y="3058041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6512B3-0651-4536-820C-C5F5819BEB79}"/>
                </a:ext>
              </a:extLst>
            </p:cNvPr>
            <p:cNvSpPr txBox="1"/>
            <p:nvPr/>
          </p:nvSpPr>
          <p:spPr>
            <a:xfrm>
              <a:off x="5735077" y="3010443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95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678138"/>
            <a:ext cx="5915025" cy="1064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HM1 Thermo-Calc simulation comparison to BSE image.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48C59F-4D7A-46A9-95C1-14CE082F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00741"/>
              </p:ext>
            </p:extLst>
          </p:nvPr>
        </p:nvGraphicFramePr>
        <p:xfrm>
          <a:off x="530817" y="6314256"/>
          <a:ext cx="5769245" cy="1646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390">
                  <a:extLst>
                    <a:ext uri="{9D8B030D-6E8A-4147-A177-3AD203B41FA5}">
                      <a16:colId xmlns:a16="http://schemas.microsoft.com/office/drawing/2014/main" val="4121209059"/>
                    </a:ext>
                  </a:extLst>
                </a:gridCol>
                <a:gridCol w="748390">
                  <a:extLst>
                    <a:ext uri="{9D8B030D-6E8A-4147-A177-3AD203B41FA5}">
                      <a16:colId xmlns:a16="http://schemas.microsoft.com/office/drawing/2014/main" val="332721682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32630284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51624920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262778349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152416954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862503908"/>
                    </a:ext>
                  </a:extLst>
                </a:gridCol>
              </a:tblGrid>
              <a:tr h="358973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1219181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Thermo-Calc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BCC B2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0162722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C14 Laves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3583132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EDX Measured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868860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656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D1660-DD4E-48C5-8DFA-E261A491A916}"/>
              </a:ext>
            </a:extLst>
          </p:cNvPr>
          <p:cNvSpPr txBox="1">
            <a:spLocks/>
          </p:cNvSpPr>
          <p:nvPr/>
        </p:nvSpPr>
        <p:spPr>
          <a:xfrm>
            <a:off x="363785" y="5776076"/>
            <a:ext cx="6218485" cy="61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4. HM1 Phase Compositions at 1200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B6CE-4D87-42C1-B4E2-2501A6C4C518}"/>
              </a:ext>
            </a:extLst>
          </p:cNvPr>
          <p:cNvGrpSpPr/>
          <p:nvPr/>
        </p:nvGrpSpPr>
        <p:grpSpPr>
          <a:xfrm>
            <a:off x="79646" y="358852"/>
            <a:ext cx="6629619" cy="3105934"/>
            <a:chOff x="79646" y="358852"/>
            <a:chExt cx="6629619" cy="31059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96251A-B0E2-4929-B674-00115F791B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646" y="358852"/>
              <a:ext cx="6629619" cy="3105934"/>
              <a:chOff x="79646" y="358852"/>
              <a:chExt cx="6629619" cy="310593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F55CFCC-99A3-4CBC-9051-DEC3C0A48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646" y="358852"/>
                <a:ext cx="3258685" cy="3105934"/>
              </a:xfrm>
              <a:prstGeom prst="rect">
                <a:avLst/>
              </a:prstGeom>
            </p:spPr>
          </p:pic>
          <p:pic>
            <p:nvPicPr>
              <p:cNvPr id="7" name="Picture 6" descr="A flock of birds flying in the sky&#10;&#10;Description automatically generated">
                <a:extLst>
                  <a:ext uri="{FF2B5EF4-FFF2-40B4-BE49-F238E27FC236}">
                    <a16:creationId xmlns:a16="http://schemas.microsoft.com/office/drawing/2014/main" id="{F9E33282-C822-4EE0-A5AB-DBAFA577CD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38331" y="358852"/>
                <a:ext cx="3370934" cy="2903791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9CE0FD-C572-4D0C-A590-40565B177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7080" y="2940909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3B2C3A-E750-4307-8E7D-C606C98549AC}"/>
                </a:ext>
              </a:extLst>
            </p:cNvPr>
            <p:cNvSpPr txBox="1"/>
            <p:nvPr/>
          </p:nvSpPr>
          <p:spPr>
            <a:xfrm>
              <a:off x="5612377" y="2893311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26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3D3AF-1F3F-4E0F-8B9A-A83F5BA6A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45" y="3693637"/>
            <a:ext cx="5915025" cy="6172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8. HM2 Thermo-Calc simulation comparison to BSE image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48C59F-4D7A-46A9-95C1-14CE082F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830368"/>
              </p:ext>
            </p:extLst>
          </p:nvPr>
        </p:nvGraphicFramePr>
        <p:xfrm>
          <a:off x="544377" y="6337504"/>
          <a:ext cx="5769245" cy="9279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8390">
                  <a:extLst>
                    <a:ext uri="{9D8B030D-6E8A-4147-A177-3AD203B41FA5}">
                      <a16:colId xmlns:a16="http://schemas.microsoft.com/office/drawing/2014/main" val="4121209059"/>
                    </a:ext>
                  </a:extLst>
                </a:gridCol>
                <a:gridCol w="748390">
                  <a:extLst>
                    <a:ext uri="{9D8B030D-6E8A-4147-A177-3AD203B41FA5}">
                      <a16:colId xmlns:a16="http://schemas.microsoft.com/office/drawing/2014/main" val="332721682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326302845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51624920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2262778349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152416954"/>
                    </a:ext>
                  </a:extLst>
                </a:gridCol>
                <a:gridCol w="854493">
                  <a:extLst>
                    <a:ext uri="{9D8B030D-6E8A-4147-A177-3AD203B41FA5}">
                      <a16:colId xmlns:a16="http://schemas.microsoft.com/office/drawing/2014/main" val="3862503908"/>
                    </a:ext>
                  </a:extLst>
                </a:gridCol>
              </a:tblGrid>
              <a:tr h="358973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219181"/>
                  </a:ext>
                </a:extLst>
              </a:tr>
              <a:tr h="284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EDX Measured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Matrix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3868860"/>
                  </a:ext>
                </a:extLst>
              </a:tr>
              <a:tr h="284500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26560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6D1660-DD4E-48C5-8DFA-E261A491A916}"/>
              </a:ext>
            </a:extLst>
          </p:cNvPr>
          <p:cNvSpPr txBox="1">
            <a:spLocks/>
          </p:cNvSpPr>
          <p:nvPr/>
        </p:nvSpPr>
        <p:spPr>
          <a:xfrm>
            <a:off x="363785" y="5776076"/>
            <a:ext cx="6218485" cy="61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Table 5.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HM2 Phase Compositions at 1200 °C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F0F5FB-FCF8-42BF-9626-72002E05BB10}"/>
              </a:ext>
            </a:extLst>
          </p:cNvPr>
          <p:cNvGrpSpPr/>
          <p:nvPr/>
        </p:nvGrpSpPr>
        <p:grpSpPr>
          <a:xfrm>
            <a:off x="59510" y="231742"/>
            <a:ext cx="6636076" cy="3108959"/>
            <a:chOff x="59510" y="231742"/>
            <a:chExt cx="6636076" cy="31089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5DA86A-8B09-4BDD-98FA-F43F7DE84D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10" y="231742"/>
              <a:ext cx="6636076" cy="3108959"/>
              <a:chOff x="59510" y="231742"/>
              <a:chExt cx="6694181" cy="3136181"/>
            </a:xfrm>
          </p:grpSpPr>
          <p:pic>
            <p:nvPicPr>
              <p:cNvPr id="5" name="Picture 4" descr="A picture containing fabric, sitting, holding, person&#10;&#10;Description automatically generated">
                <a:extLst>
                  <a:ext uri="{FF2B5EF4-FFF2-40B4-BE49-F238E27FC236}">
                    <a16:creationId xmlns:a16="http://schemas.microsoft.com/office/drawing/2014/main" id="{12FBF27A-0282-41F3-AF6E-2B67C2EBE9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49929" y="231743"/>
                <a:ext cx="3403762" cy="29369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C5EDA31-383F-4966-B2C7-204ABC60D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10" y="231742"/>
                <a:ext cx="3290419" cy="3136181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57AF7C-2576-45FF-B4B8-1FB667AF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395" y="2821456"/>
              <a:ext cx="1253066" cy="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26D6D0-2CFA-4B11-8921-AA07493A174B}"/>
                </a:ext>
              </a:extLst>
            </p:cNvPr>
            <p:cNvSpPr txBox="1"/>
            <p:nvPr/>
          </p:nvSpPr>
          <p:spPr>
            <a:xfrm>
              <a:off x="5600692" y="2773858"/>
              <a:ext cx="988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 </a:t>
              </a:r>
              <a:r>
                <a:rPr lang="el-GR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98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49702</TotalTime>
  <Words>303</Words>
  <Application>Microsoft Office PowerPoint</Application>
  <PresentationFormat>Letter Paper (8.5x11 in)</PresentationFormat>
  <Paragraphs>166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Loli</dc:creator>
  <cp:lastModifiedBy>Jose Loli</cp:lastModifiedBy>
  <cp:revision>213</cp:revision>
  <dcterms:created xsi:type="dcterms:W3CDTF">2021-01-23T00:36:14Z</dcterms:created>
  <dcterms:modified xsi:type="dcterms:W3CDTF">2021-12-14T08:08:07Z</dcterms:modified>
</cp:coreProperties>
</file>